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8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5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6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3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1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1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4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0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8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4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1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3534-5A01-4548-A008-181C4E841F20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9813C-2C4C-434B-BF69-BA9D68D40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9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2836" y="404665"/>
            <a:ext cx="6591572" cy="1440160"/>
          </a:xfrm>
        </p:spPr>
        <p:txBody>
          <a:bodyPr>
            <a:normAutofit/>
            <a:scene3d>
              <a:camera prst="orthographicFront">
                <a:rot lat="0" lon="0" rev="300000"/>
              </a:camera>
              <a:lightRig rig="threePt" dir="t"/>
            </a:scene3d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Comic Sans MS" pitchFamily="66" charset="0"/>
              </a:rPr>
              <a:t>Муниципальное бюджетное дошкольное образовательное учреждение детский сад № 145 горда Пензы «Радуга»</a:t>
            </a:r>
            <a:endParaRPr lang="ru-RU" sz="1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780928"/>
            <a:ext cx="6400800" cy="1752600"/>
          </a:xfrm>
        </p:spPr>
        <p:txBody>
          <a:bodyPr>
            <a:noAutofit/>
            <a:scene3d>
              <a:camera prst="orthographicFront">
                <a:rot lat="0" lon="0" rev="21299999"/>
              </a:camera>
              <a:lightRig rig="threePt" dir="t"/>
            </a:scene3d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itchFamily="66" charset="0"/>
              </a:rPr>
              <a:t>САМ</a:t>
            </a:r>
            <a:r>
              <a:rPr lang="ru-RU" sz="6000" b="1" dirty="0">
                <a:solidFill>
                  <a:srgbClr val="FFC000"/>
                </a:solidFill>
                <a:latin typeface="Comic Sans MS" pitchFamily="66" charset="0"/>
              </a:rPr>
              <a:t>ЫЙ</a:t>
            </a:r>
            <a:r>
              <a:rPr lang="ru-RU" sz="6000" b="1" dirty="0">
                <a:latin typeface="Comic Sans MS" pitchFamily="66" charset="0"/>
              </a:rPr>
              <a:t> </a:t>
            </a:r>
            <a:r>
              <a:rPr lang="ru-RU" sz="6000" b="1" dirty="0">
                <a:solidFill>
                  <a:srgbClr val="CC00FF"/>
                </a:solidFill>
                <a:latin typeface="Comic Sans MS" pitchFamily="66" charset="0"/>
              </a:rPr>
              <a:t>МА</a:t>
            </a:r>
            <a:r>
              <a:rPr lang="ru-RU" sz="6000" b="1" dirty="0">
                <a:solidFill>
                  <a:srgbClr val="00B050"/>
                </a:solidFill>
                <a:latin typeface="Comic Sans MS" pitchFamily="66" charset="0"/>
              </a:rPr>
              <a:t>ЛЕНЬ</a:t>
            </a:r>
            <a:r>
              <a:rPr lang="ru-RU" sz="6000" b="1" dirty="0">
                <a:solidFill>
                  <a:srgbClr val="00B0F0"/>
                </a:solidFill>
                <a:latin typeface="Comic Sans MS" pitchFamily="66" charset="0"/>
              </a:rPr>
              <a:t>КИЙ</a:t>
            </a:r>
            <a:r>
              <a:rPr lang="ru-RU" sz="6000" b="1" dirty="0">
                <a:latin typeface="Comic Sans MS" pitchFamily="66" charset="0"/>
              </a:rPr>
              <a:t> </a:t>
            </a:r>
            <a:r>
              <a:rPr lang="ru-RU" sz="6000" b="1" dirty="0">
                <a:solidFill>
                  <a:srgbClr val="0070C0"/>
                </a:solidFill>
                <a:latin typeface="Comic Sans MS" pitchFamily="66" charset="0"/>
              </a:rPr>
              <a:t>НА</a:t>
            </a:r>
            <a:r>
              <a:rPr lang="ru-RU" sz="6000" b="1" dirty="0">
                <a:solidFill>
                  <a:srgbClr val="7030A0"/>
                </a:solidFill>
                <a:latin typeface="Comic Sans MS" pitchFamily="66" charset="0"/>
              </a:rPr>
              <a:t>РОД</a:t>
            </a:r>
            <a:r>
              <a:rPr lang="ru-RU" sz="6000" b="1" dirty="0">
                <a:latin typeface="Comic Sans MS" pitchFamily="66" charset="0"/>
              </a:rPr>
              <a:t>…</a:t>
            </a:r>
            <a:endParaRPr lang="ru-RU" sz="6000" b="1" dirty="0"/>
          </a:p>
        </p:txBody>
      </p:sp>
      <p:pic>
        <p:nvPicPr>
          <p:cNvPr id="4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1368152" cy="1224136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2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Дети раннего возраста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(от 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1г до 3 лет) самые 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700" b="1" i="1" dirty="0" smtClean="0">
                <a:solidFill>
                  <a:srgbClr val="7030A0"/>
                </a:solidFill>
                <a:latin typeface="Comic Sans MS" pitchFamily="66" charset="0"/>
              </a:rPr>
              <a:t>маленькие</a:t>
            </a: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 жители нашего большого 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дома под названием «Радуга»</a:t>
            </a:r>
            <a:br>
              <a:rPr lang="ru-RU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038600" cy="2692400"/>
          </a:xfrm>
        </p:spPr>
      </p:pic>
      <p:pic>
        <p:nvPicPr>
          <p:cNvPr id="5" name="Picture 2" descr="Рис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988" y="3284984"/>
            <a:ext cx="4416723" cy="3312542"/>
          </a:xfrm>
        </p:spPr>
      </p:pic>
    </p:spTree>
    <p:extLst>
      <p:ext uri="{BB962C8B-B14F-4D97-AF65-F5344CB8AC3E}">
        <p14:creationId xmlns:p14="http://schemas.microsoft.com/office/powerpoint/2010/main" val="374109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336704" cy="11430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В настоящее время функционируют 3 группы для детей раннего возраста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5"/>
            <a:ext cx="3888432" cy="2675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28800"/>
            <a:ext cx="4136279" cy="2862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49200"/>
            <a:ext cx="4319970" cy="261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552728" cy="11430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Здесь есть все для жизни, воспитания и развития малышей: раздевальная, игровая, спальная комнаты, отдельный туалет, </a:t>
            </a:r>
            <a:br>
              <a:rPr lang="ru-RU" sz="1600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место для организации питания и проведения игр и занятий</a:t>
            </a:r>
            <a:endParaRPr lang="ru-RU" sz="1600" dirty="0"/>
          </a:p>
        </p:txBody>
      </p:sp>
      <p:pic>
        <p:nvPicPr>
          <p:cNvPr id="3" name="Picture 2" descr="Рис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57300" cy="1152525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3743887" cy="2807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4005064"/>
            <a:ext cx="3971933" cy="2819044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3173"/>
            <a:ext cx="3215849" cy="241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13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Муниципальное бюджетное дошкольное образовательное учреждение детский сад № 145 горда Пензы «Радуга»</vt:lpstr>
      <vt:lpstr>Дети раннего возраста (от 1г до 3 лет) самые  маленькие жители нашего большого  дома под названием «Радуга» </vt:lpstr>
      <vt:lpstr>В настоящее время функционируют 3 группы для детей раннего возраста</vt:lpstr>
      <vt:lpstr>Здесь есть все для жизни, воспитания и развития малышей: раздевальная, игровая, спальная комнаты, отдельный туалет,  место для организации питания и проведения игр и занятий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МАЛЕНЬКИЙ НАРОД…</dc:title>
  <dc:creator>geronimo</dc:creator>
  <cp:lastModifiedBy>geronimo</cp:lastModifiedBy>
  <cp:revision>5</cp:revision>
  <dcterms:created xsi:type="dcterms:W3CDTF">2019-03-23T07:32:14Z</dcterms:created>
  <dcterms:modified xsi:type="dcterms:W3CDTF">2019-03-23T13:58:32Z</dcterms:modified>
</cp:coreProperties>
</file>